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25400" ty="6350" sx="71000" sy="7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25400" ty="6350" sx="71000" sy="7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/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9/20/2016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9/20/2016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s-IS" sz="6000" dirty="0" smtClean="0"/>
              <a:t>Hópaverkefni í forritun</a:t>
            </a:r>
            <a:endParaRPr lang="is-I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s-IS" dirty="0" smtClean="0"/>
              <a:t>Albert</a:t>
            </a:r>
          </a:p>
          <a:p>
            <a:r>
              <a:rPr lang="is-IS" dirty="0" smtClean="0"/>
              <a:t>Alexander</a:t>
            </a:r>
          </a:p>
          <a:p>
            <a:r>
              <a:rPr lang="is-IS" dirty="0" smtClean="0"/>
              <a:t>Guðmundur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595424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s-IS" sz="4400" dirty="0" smtClean="0"/>
              <a:t>Sívertsens-húsið</a:t>
            </a:r>
            <a:endParaRPr lang="is-IS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917" y="1051793"/>
            <a:ext cx="7042484" cy="522769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2068430"/>
            <a:ext cx="2950030" cy="421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29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s-IS" sz="8000" dirty="0" smtClean="0"/>
              <a:t>Sívert­sens-húsið</a:t>
            </a:r>
            <a:endParaRPr lang="is-IS" sz="80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is-IS" sz="2000" dirty="0" smtClean="0"/>
              <a:t>Sívertsens-húsið er elsta húsið í hafnarfirði og var byggt á árunum 1803-1805 og var byggt af Bjarna Sívertsen.</a:t>
            </a:r>
          </a:p>
          <a:p>
            <a:r>
              <a:rPr lang="is-IS" sz="2000" dirty="0" smtClean="0"/>
              <a:t>Bjarni var mikill athafnarmaður í Hafnarfirði á árunum 1794-1830 og rak þá útgerð, verslun og skipasmíðastöð í bænum.</a:t>
            </a:r>
          </a:p>
          <a:p>
            <a:r>
              <a:rPr lang="is-IS" sz="2000" dirty="0" smtClean="0"/>
              <a:t>Sívertsens-húsið var friðað 1. janúar 1990 vegna aldurs og tók byggðarsafn Hafnarfjarðar við því árið 1974.</a:t>
            </a:r>
          </a:p>
          <a:p>
            <a:r>
              <a:rPr lang="is-IS" sz="2000" dirty="0" smtClean="0"/>
              <a:t>16. júlí flutti Bjarni Snæbjörnsson ræðu á klúbbfundi um Sívertsens-húsið og lýsti hann hvað húsið var í slæmu ástandi. Bjarni Snæbjörnsson barðist fyrir því að endurbyggja húsið og var það gert algerlega upp árið 1973</a:t>
            </a:r>
          </a:p>
          <a:p>
            <a:r>
              <a:rPr lang="is-IS" sz="2000" dirty="0" smtClean="0"/>
              <a:t>Ef ég ætti húsið þá myndi ég líklega opna safn þarna inni um Bjarna Síversen of rukka inn á það.</a:t>
            </a:r>
            <a:endParaRPr lang="is-IS" sz="2000" dirty="0"/>
          </a:p>
        </p:txBody>
      </p:sp>
    </p:spTree>
    <p:extLst>
      <p:ext uri="{BB962C8B-B14F-4D97-AF65-F5344CB8AC3E}">
        <p14:creationId xmlns:p14="http://schemas.microsoft.com/office/powerpoint/2010/main" val="5879758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A41AC481-B287-49C8-90EF-C669597D2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</TotalTime>
  <Words>123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Tw Cen MT</vt:lpstr>
      <vt:lpstr>Tw Cen MT Condensed</vt:lpstr>
      <vt:lpstr>Wingdings 3</vt:lpstr>
      <vt:lpstr>Integral</vt:lpstr>
      <vt:lpstr>Hópaverkefni í forritun</vt:lpstr>
      <vt:lpstr>Sívertsens-húsið</vt:lpstr>
      <vt:lpstr>Sívert­sens-húsið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Hópaverkefni í forritun</dc:title>
  <dc:creator>Albert Elías Arason</dc:creator>
  <cp:lastModifiedBy>Albert Elías Arason</cp:lastModifiedBy>
  <cp:revision>4</cp:revision>
  <dcterms:created xsi:type="dcterms:W3CDTF">2016-09-20T14:14:15Z</dcterms:created>
  <dcterms:modified xsi:type="dcterms:W3CDTF">2016-09-20T14:48:23Z</dcterms:modified>
</cp:coreProperties>
</file>

<file path=docProps/thumbnail.jpeg>
</file>